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  <p:sldMasterId id="214748371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5143500" cx="9144000"/>
  <p:notesSz cx="6858000" cy="9144000"/>
  <p:embeddedFontLst>
    <p:embeddedFont>
      <p:font typeface="IBM Plex Sans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IBM Plex Sa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IBMPlexSansSemiBold-bold.fntdata"/><Relationship Id="rId25" Type="http://schemas.openxmlformats.org/officeDocument/2006/relationships/font" Target="fonts/IBMPlexSansSemiBold-regular.fntdata"/><Relationship Id="rId28" Type="http://schemas.openxmlformats.org/officeDocument/2006/relationships/font" Target="fonts/IBMPlexSansSemiBold-boldItalic.fntdata"/><Relationship Id="rId27" Type="http://schemas.openxmlformats.org/officeDocument/2006/relationships/font" Target="fonts/IBMPlexSa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IBMPlexSans-regular.fntdata"/><Relationship Id="rId16" Type="http://schemas.openxmlformats.org/officeDocument/2006/relationships/slide" Target="slides/slide9.xml"/><Relationship Id="rId19" Type="http://schemas.openxmlformats.org/officeDocument/2006/relationships/font" Target="fonts/IBMPlexSans-italic.fntdata"/><Relationship Id="rId18" Type="http://schemas.openxmlformats.org/officeDocument/2006/relationships/font" Target="fonts/IBMPlex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3da4e027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3da4e027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42d39647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42d39647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3753665a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3753665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543082e0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543082e0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51bfc66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51bfc66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51bfc666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51bfc666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551e0efbe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551e0efbe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42d39647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42d39647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da4e02799_0_1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3da4e02799_0_1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3da4e02799_0_17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6"/>
          <p:cNvSpPr txBox="1"/>
          <p:nvPr>
            <p:ph type="title"/>
          </p:nvPr>
        </p:nvSpPr>
        <p:spPr>
          <a:xfrm>
            <a:off x="577575" y="981527"/>
            <a:ext cx="79890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2900">
                <a:solidFill>
                  <a:srgbClr val="1D1D1B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66"/>
          <p:cNvSpPr txBox="1"/>
          <p:nvPr>
            <p:ph idx="1" type="body"/>
          </p:nvPr>
        </p:nvSpPr>
        <p:spPr>
          <a:xfrm>
            <a:off x="540515" y="1675742"/>
            <a:ext cx="80628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b="0" i="0" sz="140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6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49" name="Google Shape;349;p6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9pPr>
          </a:lstStyle>
          <a:p/>
        </p:txBody>
      </p:sp>
      <p:sp>
        <p:nvSpPr>
          <p:cNvPr id="350" name="Google Shape;350;p66"/>
          <p:cNvSpPr txBox="1"/>
          <p:nvPr>
            <p:ph idx="12" type="sldNum"/>
          </p:nvPr>
        </p:nvSpPr>
        <p:spPr>
          <a:xfrm>
            <a:off x="6583681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888888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figma.com/file/wBdyeMhgGCn3fKThaQ1yXG/Landing_Page?node-id=0%3A1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540000" y="720000"/>
            <a:ext cx="40320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Workshop</a:t>
            </a:r>
            <a:endParaRPr/>
          </a:p>
        </p:txBody>
      </p:sp>
      <p:sp>
        <p:nvSpPr>
          <p:cNvPr id="356" name="Google Shape;356;p67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7</a:t>
            </a:r>
            <a:endParaRPr sz="1000"/>
          </a:p>
        </p:txBody>
      </p:sp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590" y="838021"/>
            <a:ext cx="3041525" cy="33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540000" y="1295700"/>
            <a:ext cx="44886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Задания</a:t>
            </a:r>
            <a:endParaRPr/>
          </a:p>
        </p:txBody>
      </p:sp>
      <p:sp>
        <p:nvSpPr>
          <p:cNvPr id="363" name="Google Shape;363;p6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1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9" name="Google Shape;369;p69"/>
          <p:cNvSpPr txBox="1"/>
          <p:nvPr>
            <p:ph idx="1" type="subTitle"/>
          </p:nvPr>
        </p:nvSpPr>
        <p:spPr>
          <a:xfrm>
            <a:off x="540000" y="1168500"/>
            <a:ext cx="60510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Приступаем к созданию адаптивного проекта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Работа с мобильной версией сайта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Переходим к макету </a:t>
            </a:r>
            <a:r>
              <a:rPr lang="ru" sz="1600" u="sng">
                <a:solidFill>
                  <a:schemeClr val="hlink"/>
                </a:solidFill>
                <a:hlinkClick r:id="rId3"/>
              </a:rPr>
              <a:t>https://www.figma.com/file/wBdyeMhgGCn3fKThaQ1yXG/Landing_Page?node-id=0%3A1</a:t>
            </a:r>
            <a:r>
              <a:rPr lang="ru" sz="1600">
                <a:solidFill>
                  <a:schemeClr val="dk1"/>
                </a:solidFill>
              </a:rPr>
              <a:t>  (Frame 7)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Создать медиа-запрос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Посмотреть отображение проекта на разрешении экрана 375px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Исправить ошибки, которые уже заметили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6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5" y="2650373"/>
            <a:ext cx="1572000" cy="20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0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2 (тайминг 25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7" name="Google Shape;377;p70"/>
          <p:cNvSpPr txBox="1"/>
          <p:nvPr>
            <p:ph idx="1" type="subTitle"/>
          </p:nvPr>
        </p:nvSpPr>
        <p:spPr>
          <a:xfrm>
            <a:off x="540000" y="1168500"/>
            <a:ext cx="4404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Текст задания </a:t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адаптивной версии представленной на слайде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8" name="Google Shape;378;p7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550" y="720000"/>
            <a:ext cx="2368000" cy="41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3 (тайминг 20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5" name="Google Shape;385;p71"/>
          <p:cNvSpPr txBox="1"/>
          <p:nvPr>
            <p:ph idx="1" type="subTitle"/>
          </p:nvPr>
        </p:nvSpPr>
        <p:spPr>
          <a:xfrm>
            <a:off x="540000" y="1168500"/>
            <a:ext cx="44046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адаптивной версии представленной на слайде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86" name="Google Shape;386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700" y="484050"/>
            <a:ext cx="1882026" cy="444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2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4 (тайминг 10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3" name="Google Shape;393;p72"/>
          <p:cNvSpPr txBox="1"/>
          <p:nvPr>
            <p:ph idx="1" type="subTitle"/>
          </p:nvPr>
        </p:nvSpPr>
        <p:spPr>
          <a:xfrm>
            <a:off x="540000" y="1168500"/>
            <a:ext cx="4404600" cy="16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адаптивной версии блока преимуществ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Расставить элементы в соответствии с адаптивным макетом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94" name="Google Shape;394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0" y="157413"/>
            <a:ext cx="1406450" cy="45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3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Задание 5 (тайминг 30 минут)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01" name="Google Shape;401;p73"/>
          <p:cNvSpPr txBox="1"/>
          <p:nvPr>
            <p:ph idx="1" type="subTitle"/>
          </p:nvPr>
        </p:nvSpPr>
        <p:spPr>
          <a:xfrm>
            <a:off x="540000" y="1168500"/>
            <a:ext cx="6051000" cy="22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Приступаем к созданию нового блока (What our clients say about our awesome solutions)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Необходимо добавить контент блока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Добавить стили для данного контента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версии для планшета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" sz="1600">
                <a:solidFill>
                  <a:schemeClr val="dk1"/>
                </a:solidFill>
              </a:rPr>
              <a:t>Создание версии для телефона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2" name="Google Shape;402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25" y="2749602"/>
            <a:ext cx="3777975" cy="184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4"/>
          <p:cNvSpPr txBox="1"/>
          <p:nvPr>
            <p:ph type="title"/>
          </p:nvPr>
        </p:nvSpPr>
        <p:spPr>
          <a:xfrm>
            <a:off x="540000" y="1295700"/>
            <a:ext cx="55002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09" name="Google Shape;40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75"/>
          <p:cNvPicPr preferRelativeResize="0"/>
          <p:nvPr/>
        </p:nvPicPr>
        <p:blipFill rotWithShape="1">
          <a:blip r:embed="rId3">
            <a:alphaModFix/>
          </a:blip>
          <a:srcRect b="0" l="0" r="0" t="27990"/>
          <a:stretch/>
        </p:blipFill>
        <p:spPr>
          <a:xfrm>
            <a:off x="0" y="1439662"/>
            <a:ext cx="9144018" cy="370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50" y="1461806"/>
            <a:ext cx="4279762" cy="20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